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2016-12-02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dirty="0" smtClean="0"/>
              <a:t>Software Controlled Drone</a:t>
            </a:r>
            <a:endParaRPr lang="en-CA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CA" dirty="0" smtClean="0"/>
              <a:t>Presented By Kevin </a:t>
            </a:r>
            <a:r>
              <a:rPr lang="en-CA" dirty="0" err="1" smtClean="0"/>
              <a:t>Libdan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100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main goal of this project was to control the drone with a NRF24L01 transceiver by capturing the drone’s transceiver signal and utilizing it to communicate with the NRF24L01 transceiver.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Introduction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055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Updated Budget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17" y="1710247"/>
            <a:ext cx="5487166" cy="4067743"/>
          </a:xfrm>
        </p:spPr>
      </p:pic>
    </p:spTree>
    <p:extLst>
      <p:ext uri="{BB962C8B-B14F-4D97-AF65-F5344CB8AC3E}">
        <p14:creationId xmlns:p14="http://schemas.microsoft.com/office/powerpoint/2010/main" val="411615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6" y="1481138"/>
            <a:ext cx="8132248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Project Schedule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474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ildVideo1.wm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Build Video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90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CENG 215 – Digital and Interfacing Systems</a:t>
            </a:r>
          </a:p>
          <a:p>
            <a:pPr marL="109728" indent="0">
              <a:buNone/>
            </a:pPr>
            <a:endParaRPr lang="en-CA" sz="2800" dirty="0"/>
          </a:p>
          <a:p>
            <a:r>
              <a:rPr lang="en-CA" sz="2800" dirty="0" smtClean="0"/>
              <a:t>TECH 153 – Technical C</a:t>
            </a:r>
          </a:p>
          <a:p>
            <a:endParaRPr lang="en-CA" sz="2800" dirty="0"/>
          </a:p>
          <a:p>
            <a:r>
              <a:rPr lang="en-CA" sz="2800" dirty="0" smtClean="0"/>
              <a:t>CENG 216 – Introduction to Software Engineering</a:t>
            </a:r>
            <a:endParaRPr lang="en-CA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CA" sz="3600" dirty="0" smtClean="0"/>
              <a:t>Knowledge Utilized From Previous Courses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085977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290</TotalTime>
  <Words>69</Words>
  <Application>Microsoft Office PowerPoint</Application>
  <PresentationFormat>On-screen Show (4:3)</PresentationFormat>
  <Paragraphs>13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Concourse</vt:lpstr>
      <vt:lpstr>Software Controlled Drone</vt:lpstr>
      <vt:lpstr>Introduction</vt:lpstr>
      <vt:lpstr>Updated Budget</vt:lpstr>
      <vt:lpstr>Project Schedule</vt:lpstr>
      <vt:lpstr>Build Video</vt:lpstr>
      <vt:lpstr>Knowledge Utilized From Previous Courses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Controlled Drone</dc:title>
  <dc:creator>Kevin</dc:creator>
  <cp:lastModifiedBy>Kevin</cp:lastModifiedBy>
  <cp:revision>13</cp:revision>
  <dcterms:created xsi:type="dcterms:W3CDTF">2016-11-29T20:11:43Z</dcterms:created>
  <dcterms:modified xsi:type="dcterms:W3CDTF">2016-12-02T22:24:30Z</dcterms:modified>
</cp:coreProperties>
</file>